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82" r:id="rId6"/>
    <p:sldId id="256" r:id="rId7"/>
    <p:sldId id="283" r:id="rId8"/>
    <p:sldId id="28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B760B-27BF-40C2-93F8-B52C7F50FFE7}" v="70" dt="2021-12-08T09:01:29.0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jl, licht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198B760B-27BF-40C2-93F8-B52C7F50FFE7}"/>
    <pc:docChg chg="undo custSel addSld modSld">
      <pc:chgData name="Thomas Noordeloos" userId="df9f46e9-7760-4f6a-814f-9e8180d7b46a" providerId="ADAL" clId="{198B760B-27BF-40C2-93F8-B52C7F50FFE7}" dt="2021-12-08T09:01:29.030" v="1064" actId="1076"/>
      <pc:docMkLst>
        <pc:docMk/>
      </pc:docMkLst>
      <pc:sldChg chg="modSp">
        <pc:chgData name="Thomas Noordeloos" userId="df9f46e9-7760-4f6a-814f-9e8180d7b46a" providerId="ADAL" clId="{198B760B-27BF-40C2-93F8-B52C7F50FFE7}" dt="2021-12-08T09:01:13.569" v="1061" actId="1076"/>
        <pc:sldMkLst>
          <pc:docMk/>
          <pc:sldMk cId="1823581371" sldId="256"/>
        </pc:sldMkLst>
        <pc:spChg chg="mod">
          <ac:chgData name="Thomas Noordeloos" userId="df9f46e9-7760-4f6a-814f-9e8180d7b46a" providerId="ADAL" clId="{198B760B-27BF-40C2-93F8-B52C7F50FFE7}" dt="2021-12-08T09:01:13.569" v="1061" actId="1076"/>
          <ac:spMkLst>
            <pc:docMk/>
            <pc:sldMk cId="1823581371" sldId="256"/>
            <ac:spMk id="5" creationId="{2F444571-A15D-470A-8F17-A169E4EFE7EA}"/>
          </ac:spMkLst>
        </pc:spChg>
      </pc:sldChg>
      <pc:sldChg chg="addSp delSp modSp mod">
        <pc:chgData name="Thomas Noordeloos" userId="df9f46e9-7760-4f6a-814f-9e8180d7b46a" providerId="ADAL" clId="{198B760B-27BF-40C2-93F8-B52C7F50FFE7}" dt="2021-12-08T09:01:29.030" v="1064" actId="1076"/>
        <pc:sldMkLst>
          <pc:docMk/>
          <pc:sldMk cId="2083359326" sldId="282"/>
        </pc:sldMkLst>
        <pc:spChg chg="mod">
          <ac:chgData name="Thomas Noordeloos" userId="df9f46e9-7760-4f6a-814f-9e8180d7b46a" providerId="ADAL" clId="{198B760B-27BF-40C2-93F8-B52C7F50FFE7}" dt="2021-12-08T08:32:24.206" v="27" actId="20577"/>
          <ac:spMkLst>
            <pc:docMk/>
            <pc:sldMk cId="2083359326" sldId="282"/>
            <ac:spMk id="3" creationId="{A218FED7-AB46-4296-A2AB-73E4BDC03138}"/>
          </ac:spMkLst>
        </pc:spChg>
        <pc:spChg chg="mod">
          <ac:chgData name="Thomas Noordeloos" userId="df9f46e9-7760-4f6a-814f-9e8180d7b46a" providerId="ADAL" clId="{198B760B-27BF-40C2-93F8-B52C7F50FFE7}" dt="2021-12-08T08:32:17.160" v="1" actId="12"/>
          <ac:spMkLst>
            <pc:docMk/>
            <pc:sldMk cId="2083359326" sldId="282"/>
            <ac:spMk id="6" creationId="{4910A9D3-44B0-412E-9D51-FA1C2DD5ED39}"/>
          </ac:spMkLst>
        </pc:spChg>
        <pc:spChg chg="del mod">
          <ac:chgData name="Thomas Noordeloos" userId="df9f46e9-7760-4f6a-814f-9e8180d7b46a" providerId="ADAL" clId="{198B760B-27BF-40C2-93F8-B52C7F50FFE7}" dt="2021-12-08T09:01:23.719" v="1062" actId="478"/>
          <ac:spMkLst>
            <pc:docMk/>
            <pc:sldMk cId="2083359326" sldId="282"/>
            <ac:spMk id="10" creationId="{B5E90D55-298E-4509-878D-C4E228CD5F8E}"/>
          </ac:spMkLst>
        </pc:spChg>
        <pc:spChg chg="add mod">
          <ac:chgData name="Thomas Noordeloos" userId="df9f46e9-7760-4f6a-814f-9e8180d7b46a" providerId="ADAL" clId="{198B760B-27BF-40C2-93F8-B52C7F50FFE7}" dt="2021-12-08T09:01:29.030" v="1064" actId="1076"/>
          <ac:spMkLst>
            <pc:docMk/>
            <pc:sldMk cId="2083359326" sldId="282"/>
            <ac:spMk id="13" creationId="{D18C8847-F6B8-4243-8793-8FBBBF9111A1}"/>
          </ac:spMkLst>
        </pc:spChg>
        <pc:spChg chg="add mod">
          <ac:chgData name="Thomas Noordeloos" userId="df9f46e9-7760-4f6a-814f-9e8180d7b46a" providerId="ADAL" clId="{198B760B-27BF-40C2-93F8-B52C7F50FFE7}" dt="2021-12-08T09:01:29.030" v="1064" actId="1076"/>
          <ac:spMkLst>
            <pc:docMk/>
            <pc:sldMk cId="2083359326" sldId="282"/>
            <ac:spMk id="14" creationId="{8F87063C-BB14-4AFF-BF30-C1868CFE286E}"/>
          </ac:spMkLst>
        </pc:spChg>
        <pc:spChg chg="mod">
          <ac:chgData name="Thomas Noordeloos" userId="df9f46e9-7760-4f6a-814f-9e8180d7b46a" providerId="ADAL" clId="{198B760B-27BF-40C2-93F8-B52C7F50FFE7}" dt="2021-12-08T08:32:35.641" v="29" actId="12"/>
          <ac:spMkLst>
            <pc:docMk/>
            <pc:sldMk cId="2083359326" sldId="282"/>
            <ac:spMk id="18" creationId="{D8729D5A-9FCE-424A-BA8D-CF5994EDB1B6}"/>
          </ac:spMkLst>
        </pc:spChg>
        <pc:graphicFrameChg chg="mod modGraphic">
          <ac:chgData name="Thomas Noordeloos" userId="df9f46e9-7760-4f6a-814f-9e8180d7b46a" providerId="ADAL" clId="{198B760B-27BF-40C2-93F8-B52C7F50FFE7}" dt="2021-12-08T08:32:44.394" v="33" actId="108"/>
          <ac:graphicFrameMkLst>
            <pc:docMk/>
            <pc:sldMk cId="2083359326" sldId="282"/>
            <ac:graphicFrameMk id="11" creationId="{3B013591-C311-4B43-9976-B192921C3C18}"/>
          </ac:graphicFrameMkLst>
        </pc:graphicFrameChg>
      </pc:sldChg>
      <pc:sldChg chg="addSp delSp modSp new mod">
        <pc:chgData name="Thomas Noordeloos" userId="df9f46e9-7760-4f6a-814f-9e8180d7b46a" providerId="ADAL" clId="{198B760B-27BF-40C2-93F8-B52C7F50FFE7}" dt="2021-12-08T08:56:07.242" v="1060" actId="14100"/>
        <pc:sldMkLst>
          <pc:docMk/>
          <pc:sldMk cId="2858759276" sldId="283"/>
        </pc:sldMkLst>
        <pc:spChg chg="mod">
          <ac:chgData name="Thomas Noordeloos" userId="df9f46e9-7760-4f6a-814f-9e8180d7b46a" providerId="ADAL" clId="{198B760B-27BF-40C2-93F8-B52C7F50FFE7}" dt="2021-12-08T08:33:07.140" v="79" actId="20577"/>
          <ac:spMkLst>
            <pc:docMk/>
            <pc:sldMk cId="2858759276" sldId="283"/>
            <ac:spMk id="2" creationId="{2C3D5C72-DFBB-4A99-9736-C9BEC8D76B37}"/>
          </ac:spMkLst>
        </pc:spChg>
        <pc:spChg chg="del">
          <ac:chgData name="Thomas Noordeloos" userId="df9f46e9-7760-4f6a-814f-9e8180d7b46a" providerId="ADAL" clId="{198B760B-27BF-40C2-93F8-B52C7F50FFE7}" dt="2021-12-08T08:33:20.109" v="80" actId="3680"/>
          <ac:spMkLst>
            <pc:docMk/>
            <pc:sldMk cId="2858759276" sldId="283"/>
            <ac:spMk id="3" creationId="{F8A49830-9307-4151-BBED-4404AA2C83F3}"/>
          </ac:spMkLst>
        </pc:spChg>
        <pc:spChg chg="del">
          <ac:chgData name="Thomas Noordeloos" userId="df9f46e9-7760-4f6a-814f-9e8180d7b46a" providerId="ADAL" clId="{198B760B-27BF-40C2-93F8-B52C7F50FFE7}" dt="2021-12-08T08:38:17.918" v="142" actId="3680"/>
          <ac:spMkLst>
            <pc:docMk/>
            <pc:sldMk cId="2858759276" sldId="283"/>
            <ac:spMk id="4" creationId="{42AA28E3-E7BD-437F-9B43-50AD1E423AB1}"/>
          </ac:spMkLst>
        </pc:spChg>
        <pc:spChg chg="add mod">
          <ac:chgData name="Thomas Noordeloos" userId="df9f46e9-7760-4f6a-814f-9e8180d7b46a" providerId="ADAL" clId="{198B760B-27BF-40C2-93F8-B52C7F50FFE7}" dt="2021-12-08T08:56:07.242" v="1060" actId="14100"/>
          <ac:spMkLst>
            <pc:docMk/>
            <pc:sldMk cId="2858759276" sldId="283"/>
            <ac:spMk id="7" creationId="{6BD57004-DC5E-4E6E-B825-48A3FE8471C8}"/>
          </ac:spMkLst>
        </pc:spChg>
        <pc:graphicFrameChg chg="add mod ord modGraphic">
          <ac:chgData name="Thomas Noordeloos" userId="df9f46e9-7760-4f6a-814f-9e8180d7b46a" providerId="ADAL" clId="{198B760B-27BF-40C2-93F8-B52C7F50FFE7}" dt="2021-12-08T08:52:33.449" v="959" actId="20577"/>
          <ac:graphicFrameMkLst>
            <pc:docMk/>
            <pc:sldMk cId="2858759276" sldId="283"/>
            <ac:graphicFrameMk id="5" creationId="{6DBE6F8A-DC5E-45D0-A68A-D7FF6E9CBC53}"/>
          </ac:graphicFrameMkLst>
        </pc:graphicFrameChg>
        <pc:graphicFrameChg chg="add mod ord modGraphic">
          <ac:chgData name="Thomas Noordeloos" userId="df9f46e9-7760-4f6a-814f-9e8180d7b46a" providerId="ADAL" clId="{198B760B-27BF-40C2-93F8-B52C7F50FFE7}" dt="2021-12-08T08:53:11.865" v="960"/>
          <ac:graphicFrameMkLst>
            <pc:docMk/>
            <pc:sldMk cId="2858759276" sldId="283"/>
            <ac:graphicFrameMk id="6" creationId="{D75339EB-4C08-496D-A066-95F95EAA2134}"/>
          </ac:graphicFrameMkLst>
        </pc:graphicFrameChg>
        <pc:picChg chg="add mod">
          <ac:chgData name="Thomas Noordeloos" userId="df9f46e9-7760-4f6a-814f-9e8180d7b46a" providerId="ADAL" clId="{198B760B-27BF-40C2-93F8-B52C7F50FFE7}" dt="2021-12-08T08:43:34.705" v="288" actId="1076"/>
          <ac:picMkLst>
            <pc:docMk/>
            <pc:sldMk cId="2858759276" sldId="283"/>
            <ac:picMk id="9" creationId="{D62C1D69-9293-483D-8B4F-89FE2182AB8D}"/>
          </ac:picMkLst>
        </pc:picChg>
        <pc:picChg chg="add mod">
          <ac:chgData name="Thomas Noordeloos" userId="df9f46e9-7760-4f6a-814f-9e8180d7b46a" providerId="ADAL" clId="{198B760B-27BF-40C2-93F8-B52C7F50FFE7}" dt="2021-12-08T08:44:26.956" v="297" actId="1076"/>
          <ac:picMkLst>
            <pc:docMk/>
            <pc:sldMk cId="2858759276" sldId="283"/>
            <ac:picMk id="1026" creationId="{591A388C-A81E-4444-8FCB-5AF4D0E8656B}"/>
          </ac:picMkLst>
        </pc:picChg>
      </pc:sldChg>
      <pc:sldChg chg="addSp delSp modSp add mod">
        <pc:chgData name="Thomas Noordeloos" userId="df9f46e9-7760-4f6a-814f-9e8180d7b46a" providerId="ADAL" clId="{198B760B-27BF-40C2-93F8-B52C7F50FFE7}" dt="2021-12-08T08:55:26.270" v="1058" actId="1076"/>
        <pc:sldMkLst>
          <pc:docMk/>
          <pc:sldMk cId="481235641" sldId="284"/>
        </pc:sldMkLst>
        <pc:spChg chg="mod">
          <ac:chgData name="Thomas Noordeloos" userId="df9f46e9-7760-4f6a-814f-9e8180d7b46a" providerId="ADAL" clId="{198B760B-27BF-40C2-93F8-B52C7F50FFE7}" dt="2021-12-08T08:46:50.091" v="646" actId="20577"/>
          <ac:spMkLst>
            <pc:docMk/>
            <pc:sldMk cId="481235641" sldId="284"/>
            <ac:spMk id="2" creationId="{2C3D5C72-DFBB-4A99-9736-C9BEC8D76B37}"/>
          </ac:spMkLst>
        </pc:spChg>
        <pc:spChg chg="add del mod">
          <ac:chgData name="Thomas Noordeloos" userId="df9f46e9-7760-4f6a-814f-9e8180d7b46a" providerId="ADAL" clId="{198B760B-27BF-40C2-93F8-B52C7F50FFE7}" dt="2021-12-08T08:47:01.352" v="654" actId="478"/>
          <ac:spMkLst>
            <pc:docMk/>
            <pc:sldMk cId="481235641" sldId="284"/>
            <ac:spMk id="4" creationId="{3B3886C7-528C-472C-96F1-B28C8D0902DB}"/>
          </ac:spMkLst>
        </pc:spChg>
        <pc:spChg chg="del mod">
          <ac:chgData name="Thomas Noordeloos" userId="df9f46e9-7760-4f6a-814f-9e8180d7b46a" providerId="ADAL" clId="{198B760B-27BF-40C2-93F8-B52C7F50FFE7}" dt="2021-12-08T08:46:54.518" v="648" actId="478"/>
          <ac:spMkLst>
            <pc:docMk/>
            <pc:sldMk cId="481235641" sldId="284"/>
            <ac:spMk id="7" creationId="{6BD57004-DC5E-4E6E-B825-48A3FE8471C8}"/>
          </ac:spMkLst>
        </pc:spChg>
        <pc:spChg chg="add del mod">
          <ac:chgData name="Thomas Noordeloos" userId="df9f46e9-7760-4f6a-814f-9e8180d7b46a" providerId="ADAL" clId="{198B760B-27BF-40C2-93F8-B52C7F50FFE7}" dt="2021-12-08T08:47:08.953" v="655" actId="3680"/>
          <ac:spMkLst>
            <pc:docMk/>
            <pc:sldMk cId="481235641" sldId="284"/>
            <ac:spMk id="10" creationId="{13FC3BF5-7556-40CD-9D6B-B34CB8953735}"/>
          </ac:spMkLst>
        </pc:spChg>
        <pc:graphicFrameChg chg="del">
          <ac:chgData name="Thomas Noordeloos" userId="df9f46e9-7760-4f6a-814f-9e8180d7b46a" providerId="ADAL" clId="{198B760B-27BF-40C2-93F8-B52C7F50FFE7}" dt="2021-12-08T08:46:59.912" v="653" actId="478"/>
          <ac:graphicFrameMkLst>
            <pc:docMk/>
            <pc:sldMk cId="481235641" sldId="284"/>
            <ac:graphicFrameMk id="5" creationId="{6DBE6F8A-DC5E-45D0-A68A-D7FF6E9CBC53}"/>
          </ac:graphicFrameMkLst>
        </pc:graphicFrameChg>
        <pc:graphicFrameChg chg="del">
          <ac:chgData name="Thomas Noordeloos" userId="df9f46e9-7760-4f6a-814f-9e8180d7b46a" providerId="ADAL" clId="{198B760B-27BF-40C2-93F8-B52C7F50FFE7}" dt="2021-12-08T08:46:58.947" v="652" actId="478"/>
          <ac:graphicFrameMkLst>
            <pc:docMk/>
            <pc:sldMk cId="481235641" sldId="284"/>
            <ac:graphicFrameMk id="6" creationId="{D75339EB-4C08-496D-A066-95F95EAA2134}"/>
          </ac:graphicFrameMkLst>
        </pc:graphicFrameChg>
        <pc:graphicFrameChg chg="add mod ord modGraphic">
          <ac:chgData name="Thomas Noordeloos" userId="df9f46e9-7760-4f6a-814f-9e8180d7b46a" providerId="ADAL" clId="{198B760B-27BF-40C2-93F8-B52C7F50FFE7}" dt="2021-12-08T08:55:26.270" v="1058" actId="1076"/>
          <ac:graphicFrameMkLst>
            <pc:docMk/>
            <pc:sldMk cId="481235641" sldId="284"/>
            <ac:graphicFrameMk id="11" creationId="{89AAD534-C537-41B3-A8AB-A75AAE05BE57}"/>
          </ac:graphicFrameMkLst>
        </pc:graphicFrameChg>
        <pc:picChg chg="del mod">
          <ac:chgData name="Thomas Noordeloos" userId="df9f46e9-7760-4f6a-814f-9e8180d7b46a" providerId="ADAL" clId="{198B760B-27BF-40C2-93F8-B52C7F50FFE7}" dt="2021-12-08T08:46:56.890" v="650" actId="478"/>
          <ac:picMkLst>
            <pc:docMk/>
            <pc:sldMk cId="481235641" sldId="284"/>
            <ac:picMk id="9" creationId="{D62C1D69-9293-483D-8B4F-89FE2182AB8D}"/>
          </ac:picMkLst>
        </pc:picChg>
        <pc:picChg chg="del">
          <ac:chgData name="Thomas Noordeloos" userId="df9f46e9-7760-4f6a-814f-9e8180d7b46a" providerId="ADAL" clId="{198B760B-27BF-40C2-93F8-B52C7F50FFE7}" dt="2021-12-08T08:46:57.176" v="651" actId="478"/>
          <ac:picMkLst>
            <pc:docMk/>
            <pc:sldMk cId="481235641" sldId="284"/>
            <ac:picMk id="1026" creationId="{591A388C-A81E-4444-8FCB-5AF4D0E8656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72F-6CAB-443D-8BB5-2F1227E42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EB2140-52C8-4026-A19B-765329499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189C9F-6F47-434E-AD4B-15AED8AC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CC1385-0528-4F56-8EB1-A2EFCAA5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0E3E79-04D9-4038-88F2-4119BDD2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24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8C3A5-4477-4D62-8F55-A5C579516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4D8D1C-567D-4E57-8F04-ADC9D69C0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71E53E-7D86-475B-9345-D46905B2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07C9B0-F157-44E1-97D0-86CC55D2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53BBE2-DACB-4CCF-AE29-2B0EB5A5B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434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A57790A-E72C-4253-BB90-DDBB4A132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BEFCF4-EF48-4BD7-AABF-401DF6773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28AA7F-960E-4CCA-BADB-4D40B38D7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E72BD2-E0C0-43ED-B00A-17AD725A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BA2294-28C1-42C5-A9CC-6967A234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34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3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82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144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98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55FE1-F3BE-46C4-8EF7-5CB3A459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E4D9F0-1916-4BA4-B7BC-080A8C184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CC2D5C-026F-41DA-80E0-021B71D18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E9C77F-FC5A-49C4-9200-DE9087DE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70626B-F0AD-41F8-98AE-FFE4B527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340A7-46B6-4644-BE05-BCD05583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1EC3F1-E67E-4E0F-9F51-5EDF6630D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4B95E4-8329-4830-9DF7-5E2BEBC7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BD4699-0EF0-4B20-9143-6FD606A2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E67C73-48C0-4750-9B3D-5583CFB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59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2DF33-7C83-4CD9-AFB5-B857D01B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A269B1-96DF-4EDD-A960-489760CA0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49A82F7-8A92-465A-8075-F5A039B0B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C33E14-79D5-47C6-834E-F2FCF72C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214B55-4A67-461E-812D-8A622875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BCD796-8F53-41EA-8989-4534A391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075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5F29AA-4E66-4483-B995-4B08A9D6D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6570811-FBCA-4C77-96CF-A0999E85A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6CF7FD-193E-4521-8B66-04FC4BDEA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F5AA13-1526-4B19-97E2-172F31868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F0D0830-03C9-45CA-AE8E-ABD8BE408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563623-2CF4-489B-A978-4BF544F5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AAAF558-E0BE-4A33-85D8-F3008B5B8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CAE3E8A-F6CA-45C8-A0D6-88BFD2D8B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57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78A98-800B-4A6E-98BB-0489EEE6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AA879A3-5863-4569-810C-2BA42EB6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4E33178-437F-4CD7-B2D9-CB4F716B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727B24-A70D-4847-9A7E-BDC5621E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45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347C09F-A2AE-4548-9BF6-912BA7F0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A06CCAD-AE3A-44AA-9660-4DF267E25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99BC91C-3427-48C9-BEC1-A7962A9A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23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B1FD80-8C0B-48A0-A817-295199129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B85560-048A-46AD-B4F7-A1F219E91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9C8722-8460-4BEE-9DBC-391AFBEFF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CF5A25-3BCE-4AD9-9592-F2B373EC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175CAE-CDE7-44DD-8ECE-85F5A62F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D66133-D5D0-4AB9-8EB5-BFE9B014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23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26B33-A114-4972-8B7A-2404C3120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806AEDF-CAEF-410F-BE42-75E1C48DAB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56ED97-73B4-455E-B341-26E7F601A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D1FAB72-5B1F-482A-9C0A-149796EE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2C18C7-7D77-4082-B53F-55F90D9E3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EE9BE8-3F9B-4072-9F86-84207277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52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6AEFA5-58B2-49F2-9664-F10882CB8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A84DDF-0FF2-4D28-B2CF-ADD3E10FB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4235BF-8CB7-4D26-A5C1-5C7A8739E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3BD8D-5BBE-4956-AEE7-808D1E8B37B4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34F47D-3AAC-4159-BB34-93C612ABD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1AE2B4-9953-46B2-B0C7-86AD26ECF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8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8-12-2021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8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2060"/>
                </a:solidFill>
              </a:rPr>
              <a:t>Feedback </a:t>
            </a:r>
            <a:r>
              <a:rPr lang="nl-NL" b="1" dirty="0" err="1">
                <a:solidFill>
                  <a:srgbClr val="002060"/>
                </a:solidFill>
              </a:rPr>
              <a:t>friends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15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Ondernemen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IBS Toetsing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Kennistoets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nl-NL" sz="1400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 Ondernemingsplan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Vlog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graphicFrame>
        <p:nvGraphicFramePr>
          <p:cNvPr id="11" name="Tabel 13">
            <a:extLst>
              <a:ext uri="{FF2B5EF4-FFF2-40B4-BE49-F238E27FC236}">
                <a16:creationId xmlns:a16="http://schemas.microsoft.com/office/drawing/2014/main" id="{3B013591-C311-4B43-9976-B192921C3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44218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D18C8847-F6B8-4243-8793-8FBBBF911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962" y="1789269"/>
            <a:ext cx="442422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Na het doornemen van de bronnen, het volgen van de lessen en het uitvoeren van de opdrachten kun je analyseren op welke markt en doelgroep jouw onderneming zich richt. 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8F87063C-BB14-4AFF-BF30-C1868CFE2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961" y="2814558"/>
            <a:ext cx="4424227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maakt een document met daarin: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Een beschrijving van de markt. Hierin komt duidelijk de marktontwikkeling, concurrenten/collega’s en een SWOT analyse naar voren.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bovenstaande analyse is toegepast op de mini onderneming.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Daarnaast is er een beschrijving gemaakt van de doelgroep.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adoptiecurve wordt uitgewerkt toegepast op de mini onderneming. </a:t>
            </a:r>
          </a:p>
        </p:txBody>
      </p:sp>
    </p:spTree>
    <p:extLst>
      <p:ext uri="{BB962C8B-B14F-4D97-AF65-F5344CB8AC3E}">
        <p14:creationId xmlns:p14="http://schemas.microsoft.com/office/powerpoint/2010/main" val="208335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3AAD08-219B-4AA5-921E-4AB86527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164" y="818858"/>
            <a:ext cx="442422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Na het doornemen van de bronnen, het volgen van de lessen en het uitvoeren van de opdrachten kun je analyseren op welke markt en doelgroep jouw onderneming zich richt.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444571-A15D-470A-8F17-A169E4EFE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163" y="1844147"/>
            <a:ext cx="4424227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maakt een document met daarin: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Een beschrijving van de markt. Hierin komt duidelijk de marktontwikkeling, concurrenten/collega’s en een SWOT analyse naar voren.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bovenstaande analyse is toegepast op de mini onderneming.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Daarnaast is er een beschrijving gemaakt van de doelgroep.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adoptiecurve wordt uitgewerkt toegepast op de mini onderneming.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BD57D6-55CB-4A37-88B6-1A02CA38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428" y="3748669"/>
            <a:ext cx="441296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     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gaat brainstormen met je groep over welke product of dienst je gaat aanbieden.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 basis van bronnen bepaal je welke methode je gebruikt om de doelgroep van je onderneming in kaart te brengen.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 de hand van deze methode omschrijf je jouw doelgroep(en).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doelgroep omschrijf je welke behoeftes er zijn. Deze behoeftes baseer je op betrouwbare bronnen.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25A3C5-AFC8-4B7B-85EC-41B8C915D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4780" y="699062"/>
            <a:ext cx="510384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	</a:t>
            </a:r>
            <a:endParaRPr kumimoji="0" lang="nl-NL" sz="11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Deadline product: 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 december 2021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Feedback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friends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bijeenkomst: 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8 december 2021</a:t>
            </a: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42AA8EC-7F37-4DC0-BAA2-E57916360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4780" y="2563710"/>
            <a:ext cx="510384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Lessen doelgroep- en marktanalyse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958EB0-39DF-4AB2-882B-D86F15DBD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2299" y="3417352"/>
            <a:ext cx="5116321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IBS De wereld en 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Presentatie marktanalyse en doelgroep analyse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D8A8792-FE8D-47F0-9F17-BEB87E1CE1A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142" y="1844147"/>
            <a:ext cx="263290" cy="321303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B68A2022-2219-46F4-A377-BDA9A427CF6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6659" y="3748758"/>
            <a:ext cx="266283" cy="41630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2537440-74A2-47D3-9F16-405BF95BA45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03094" y="793994"/>
            <a:ext cx="385812" cy="263054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471B5BB0-924F-47A6-919D-3367D24A7554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27499" y="3423373"/>
            <a:ext cx="299225" cy="29079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FD1A282-6E15-465F-A20D-38B763F88E4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/>
          <a:srcRect l="17050" t="33024" r="61669" b="30375"/>
          <a:stretch/>
        </p:blipFill>
        <p:spPr>
          <a:xfrm>
            <a:off x="5961305" y="2569109"/>
            <a:ext cx="269390" cy="260485"/>
          </a:xfrm>
          <a:prstGeom prst="rect">
            <a:avLst/>
          </a:prstGeom>
        </p:spPr>
      </p:pic>
      <p:pic>
        <p:nvPicPr>
          <p:cNvPr id="15" name="Picture 2" descr="Afbeeldingsresultaat voor doelgroepanalyse">
            <a:extLst>
              <a:ext uri="{FF2B5EF4-FFF2-40B4-BE49-F238E27FC236}">
                <a16:creationId xmlns:a16="http://schemas.microsoft.com/office/drawing/2014/main" id="{489F735D-0077-426D-A7A3-6FE8D3379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304" y="4270994"/>
            <a:ext cx="2865659" cy="190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hoek 1">
            <a:extLst>
              <a:ext uri="{FF2B5EF4-FFF2-40B4-BE49-F238E27FC236}">
                <a16:creationId xmlns:a16="http://schemas.microsoft.com/office/drawing/2014/main" id="{10A74648-0B0B-4DA4-A079-5BDFE0E8B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391" y="160452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2122 </a:t>
            </a: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DWI LA1 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Analyse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CB9188C7-D1E8-430C-AA3A-D44802D420A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21805" r="10840"/>
          <a:stretch/>
        </p:blipFill>
        <p:spPr>
          <a:xfrm>
            <a:off x="729525" y="787897"/>
            <a:ext cx="299335" cy="4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3D5C72-DFBB-4A99-9736-C9BEC8D7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Groepen feedback </a:t>
            </a:r>
            <a:r>
              <a:rPr lang="nl-NL" dirty="0" err="1"/>
              <a:t>friends</a:t>
            </a:r>
            <a:r>
              <a:rPr lang="nl-NL" dirty="0"/>
              <a:t> periode 2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6DBE6F8A-DC5E-45D0-A68A-D7FF6E9CBC5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882327"/>
              </p:ext>
            </p:extLst>
          </p:nvPr>
        </p:nvGraphicFramePr>
        <p:xfrm>
          <a:off x="838200" y="1588009"/>
          <a:ext cx="5181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6408989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95579507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7868221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31564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Groep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Groep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Groep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Groep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079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12:45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4327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Roos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Ties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763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Axel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Dairo</a:t>
                      </a:r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Malou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Fleur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9355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Luke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Julian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4714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Boaz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Jens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Lieke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6393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Pascalle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Pascalle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Pascalle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Pascalle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90448"/>
                  </a:ext>
                </a:extLst>
              </a:tr>
            </a:tbl>
          </a:graphicData>
        </a:graphic>
      </p:graphicFrame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D75339EB-4C08-496D-A066-95F95EAA213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8203335"/>
              </p:ext>
            </p:extLst>
          </p:nvPr>
        </p:nvGraphicFramePr>
        <p:xfrm>
          <a:off x="6172200" y="1588009"/>
          <a:ext cx="518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5177215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991958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61338358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01363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Groep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Groep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Groep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Groep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880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12:45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22712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Jasper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Maud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066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Merel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Paul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Yinthe</a:t>
                      </a:r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88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Melle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Laoise</a:t>
                      </a:r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Imke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4222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Nevaeh</a:t>
                      </a:r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Teun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Willem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5942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Berend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468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805245"/>
                  </a:ext>
                </a:extLst>
              </a:tr>
            </a:tbl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6BD57004-DC5E-4E6E-B825-48A3FE8471C8}"/>
              </a:ext>
            </a:extLst>
          </p:cNvPr>
          <p:cNvSpPr txBox="1"/>
          <p:nvPr/>
        </p:nvSpPr>
        <p:spPr>
          <a:xfrm>
            <a:off x="838200" y="4741577"/>
            <a:ext cx="89723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De eerste in de groep (dikgedrukt) maakt een chatgroep aan in Teams.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Ieder groepslid upload in de aangemaakte chatgroep zijn LA.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Verdeel binnen de groep wij welk LA nakijkt (alle </a:t>
            </a:r>
            <a:r>
              <a:rPr lang="nl-NL" dirty="0" err="1"/>
              <a:t>LA’s</a:t>
            </a:r>
            <a:r>
              <a:rPr lang="nl-NL" dirty="0"/>
              <a:t> moeten verdeeld worden).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Lees het LA van je medestudent goed door en zorg dat je tijdens de feedback </a:t>
            </a:r>
            <a:r>
              <a:rPr lang="nl-NL" dirty="0" err="1"/>
              <a:t>friends</a:t>
            </a:r>
            <a:r>
              <a:rPr lang="nl-NL" dirty="0"/>
              <a:t> bijeenkomst inhoudelijk feedback kan geven over het LA.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Zorg dat je op tijd in het lokaal aanwezig bent (groepen 1 - 4 lokaal 10 en groepen 5 - 8 in lokaal 11).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62C1D69-9293-483D-8B4F-89FE2182A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2204" y="4741577"/>
            <a:ext cx="2343150" cy="542925"/>
          </a:xfrm>
          <a:prstGeom prst="rect">
            <a:avLst/>
          </a:prstGeom>
        </p:spPr>
      </p:pic>
      <p:pic>
        <p:nvPicPr>
          <p:cNvPr id="1026" name="Picture 2" descr="Compensation Cafe: Dealing with Red-Circled Jobs">
            <a:extLst>
              <a:ext uri="{FF2B5EF4-FFF2-40B4-BE49-F238E27FC236}">
                <a16:creationId xmlns:a16="http://schemas.microsoft.com/office/drawing/2014/main" id="{591A388C-A81E-4444-8FCB-5AF4D0E86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576" y="4452049"/>
            <a:ext cx="581115" cy="112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75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3D5C72-DFBB-4A99-9736-C9BEC8D7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graphicFrame>
        <p:nvGraphicFramePr>
          <p:cNvPr id="11" name="Tabel 11">
            <a:extLst>
              <a:ext uri="{FF2B5EF4-FFF2-40B4-BE49-F238E27FC236}">
                <a16:creationId xmlns:a16="http://schemas.microsoft.com/office/drawing/2014/main" id="{89AAD534-C537-41B3-A8AB-A75AAE05BE5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9626175"/>
              </p:ext>
            </p:extLst>
          </p:nvPr>
        </p:nvGraphicFramePr>
        <p:xfrm>
          <a:off x="3393392" y="2096877"/>
          <a:ext cx="5181600" cy="2468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7075385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66592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10:00 – 11:35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Groepen aanmaken</a:t>
                      </a:r>
                    </a:p>
                    <a:p>
                      <a:r>
                        <a:rPr lang="nl-NL" b="0" dirty="0" err="1"/>
                        <a:t>LA’s</a:t>
                      </a:r>
                      <a:r>
                        <a:rPr lang="nl-NL" b="0" dirty="0"/>
                        <a:t> uploaden</a:t>
                      </a:r>
                    </a:p>
                    <a:p>
                      <a:r>
                        <a:rPr lang="nl-NL" b="0" dirty="0" err="1"/>
                        <a:t>LA’s</a:t>
                      </a:r>
                      <a:r>
                        <a:rPr lang="nl-NL" b="0" dirty="0"/>
                        <a:t> verdelen </a:t>
                      </a:r>
                    </a:p>
                    <a:p>
                      <a:r>
                        <a:rPr lang="nl-NL" b="0" dirty="0"/>
                        <a:t>LA doorlezen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4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11:35 – 12:15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Feedback </a:t>
                      </a:r>
                      <a:r>
                        <a:rPr lang="nl-NL" b="0" dirty="0" err="1"/>
                        <a:t>friends</a:t>
                      </a:r>
                      <a:r>
                        <a:rPr lang="nl-NL" b="0" dirty="0"/>
                        <a:t> groepen 1, 2, 5 en 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53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12:45 – 13:25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Feedback </a:t>
                      </a:r>
                      <a:r>
                        <a:rPr lang="nl-NL" b="0" dirty="0" err="1"/>
                        <a:t>friends</a:t>
                      </a:r>
                      <a:r>
                        <a:rPr lang="nl-NL" b="0" dirty="0"/>
                        <a:t> groepen </a:t>
                      </a:r>
                    </a:p>
                    <a:p>
                      <a:r>
                        <a:rPr lang="nl-NL" b="0" dirty="0"/>
                        <a:t>3, 4, 7 en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8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2356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C04ABD-67C4-4B77-BE87-0B4BC51B09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479A4-EC1D-4BD1-84A2-D8F39352AC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FD9BA0-7238-4320-82EA-48F5D5C5E07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579</Words>
  <Application>Microsoft Office PowerPoint</Application>
  <PresentationFormat>Breedbeeld</PresentationFormat>
  <Paragraphs>130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1_Kantoorthema</vt:lpstr>
      <vt:lpstr>Feedback friends</vt:lpstr>
      <vt:lpstr>PowerPoint-presentatie</vt:lpstr>
      <vt:lpstr>Groepen feedback friends periode 2</vt:lpstr>
      <vt:lpstr>Planning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Marktverkenning</dc:title>
  <dc:creator>Thomas Noordeloos</dc:creator>
  <cp:lastModifiedBy>Thomas Noordeloos</cp:lastModifiedBy>
  <cp:revision>2</cp:revision>
  <dcterms:created xsi:type="dcterms:W3CDTF">2021-11-25T12:19:46Z</dcterms:created>
  <dcterms:modified xsi:type="dcterms:W3CDTF">2021-12-08T09:01:33Z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